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20" d="100"/>
          <a:sy n="12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4BA63D4-884A-3B9C-B911-976135ACCD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EDD18D0-28F1-6B26-39F9-EB9409FB0B9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D87D8EE-1BAB-D08F-128E-E0F4087FE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D0311-BDD9-4741-872C-E48A1E68CC5F}" type="datetimeFigureOut">
              <a:rPr lang="de-DE" smtClean="0"/>
              <a:t>04.12.24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5924807-8871-D3B3-FEA9-C3878A69B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F15C360-0739-58B4-64A4-71737D6419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F60C-FBBD-CA44-8D02-2C9F41779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3231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1863BC-281E-45A0-15D0-BA52C3606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C4E8F340-13A4-9E43-B8CD-FBAAD73352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091CE899-C277-316D-89EA-A6572E2056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D0311-BDD9-4741-872C-E48A1E68CC5F}" type="datetimeFigureOut">
              <a:rPr lang="de-DE" smtClean="0"/>
              <a:t>04.12.24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D0311F7-9093-9450-8727-8CEF7F046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EC3A66C-99F7-BBE2-6D6F-34DAA883F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F60C-FBBD-CA44-8D02-2C9F41779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35915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65A3628F-F2F6-6756-88E8-F79D95C101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3DEB188B-6E96-0C34-5403-3748A4CEE0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79058DDD-0B0C-F8E0-39EA-A3F9A87E0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D0311-BDD9-4741-872C-E48A1E68CC5F}" type="datetimeFigureOut">
              <a:rPr lang="de-DE" smtClean="0"/>
              <a:t>04.12.24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1D4C951-6355-AFFD-B11C-935625965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81C47CC-084B-B74F-9A62-E8BAF0FB2F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F60C-FBBD-CA44-8D02-2C9F41779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7246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2D254C-FAF6-A65F-396D-15974E25DB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6EE7754-1471-6EBD-F96B-EC6875304A2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51DBF11-3C06-1080-4DDE-7BFAB2BBC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D0311-BDD9-4741-872C-E48A1E68CC5F}" type="datetimeFigureOut">
              <a:rPr lang="de-DE" smtClean="0"/>
              <a:t>04.12.24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02EB203-B44B-2530-56E5-B8E5B56DB6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99D38DC9-F0B4-D690-C060-FD50AC0DFA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F60C-FBBD-CA44-8D02-2C9F41779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2245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AE093C5-DFC7-B5B7-FF7A-367F5E89A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6D8BD5FE-9445-B373-0A80-F8993A8AC4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0E1EEC7-C94F-3075-A688-6D6477230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D0311-BDD9-4741-872C-E48A1E68CC5F}" type="datetimeFigureOut">
              <a:rPr lang="de-DE" smtClean="0"/>
              <a:t>04.12.24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D94881C-7FFE-132B-DC9E-8505E3879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AE2D40B-C11C-CC16-E6B9-A5CB68A922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F60C-FBBD-CA44-8D02-2C9F41779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786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9026D58-7E65-AEBF-61C6-A99B88E995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0456DF6-CA4F-871C-5DEF-094D73909A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5EC3F97-CF03-89C8-0B55-B89AD5C245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288AF695-1B5C-7A85-B345-7DF8AEDA72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D0311-BDD9-4741-872C-E48A1E68CC5F}" type="datetimeFigureOut">
              <a:rPr lang="de-DE" smtClean="0"/>
              <a:t>04.12.24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D3A97778-F71A-C63E-D4CB-387B16E109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10B17FB5-12F7-A9DD-C6E5-F33B711D1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F60C-FBBD-CA44-8D02-2C9F41779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9896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D961C59-53E9-6A6F-F58A-C36A9BA40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11F7EAE-5F11-E8C5-2536-2A97C393F6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BABB29D-FEBD-BAF2-1610-2CB771FE3E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8B3FD92-442F-2C79-989E-3FE147D02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F4974A5C-3198-806C-8F37-1DD9C4D2A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E7F581B-24F3-33DC-D034-2455A4A5F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D0311-BDD9-4741-872C-E48A1E68CC5F}" type="datetimeFigureOut">
              <a:rPr lang="de-DE" smtClean="0"/>
              <a:t>04.12.24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1E712E5B-9E95-5248-C947-FD29FC07B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AF43B443-6AF6-AC85-86F6-52EE3E581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F60C-FBBD-CA44-8D02-2C9F41779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4094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1BBE495-C0E3-B989-2405-82D0117BC6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26F8303F-8A50-45E9-3CF3-208488D8E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D0311-BDD9-4741-872C-E48A1E68CC5F}" type="datetimeFigureOut">
              <a:rPr lang="de-DE" smtClean="0"/>
              <a:t>04.12.24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FAC5F2B5-F346-6F78-6CEA-D4F85DCA5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FBB06B2-0DC8-0512-A060-79E34958C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F60C-FBBD-CA44-8D02-2C9F41779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8352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2A420964-BB37-7402-7A20-5081B1E36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D0311-BDD9-4741-872C-E48A1E68CC5F}" type="datetimeFigureOut">
              <a:rPr lang="de-DE" smtClean="0"/>
              <a:t>04.12.24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64261B1-494A-8866-87FB-EFA96F994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CAF01E3-D40B-FA79-D52C-7AB9A12DA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F60C-FBBD-CA44-8D02-2C9F41779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424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AFA99F8-A75C-B4AE-7652-12E28A02E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E354F43-EABD-A61C-1B00-D03B1CCA55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678850A-71E2-7B85-741D-FEF3CD94D8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9510A1AD-DF91-3FA1-1639-A48727264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D0311-BDD9-4741-872C-E48A1E68CC5F}" type="datetimeFigureOut">
              <a:rPr lang="de-DE" smtClean="0"/>
              <a:t>04.12.24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50C63F0B-7DBD-D409-884F-A93B259EB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04C94679-120B-D0E6-F732-6279CBCE8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F60C-FBBD-CA44-8D02-2C9F41779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89069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56C0FE-96DC-C768-1A7A-2F8917A304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3EE2601A-B335-8DD5-D281-150CBD80EA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CB8B1D78-AFD1-342C-45D8-9B52F84A26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4A198EFE-AE2D-88D6-185B-7CEC96ECE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AD0311-BDD9-4741-872C-E48A1E68CC5F}" type="datetimeFigureOut">
              <a:rPr lang="de-DE" smtClean="0"/>
              <a:t>04.12.24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B124BD4-40E5-B96D-0AD7-B1CD2745C7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7E46351-E415-7A04-142F-C416946D23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F60C-FBBD-CA44-8D02-2C9F417797A2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7518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A5CA90B-25C8-3A0E-9742-50DBED38DF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2F2F280-EAC1-4212-1146-B8AF49C064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FA1778C6-83DE-658A-7353-ACB674709F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AD0311-BDD9-4741-872C-E48A1E68CC5F}" type="datetimeFigureOut">
              <a:rPr lang="de-DE" smtClean="0"/>
              <a:t>04.12.24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ACA3CCF-601D-7A3E-E9C8-8D4624D805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C49A0B1-B62E-FCA9-59B7-67E5DFE7A44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DF60C-FBBD-CA44-8D02-2C9F417797A2}" type="slidenum">
              <a:rPr lang="de-DE" smtClean="0"/>
              <a:t>‹#›</a:t>
            </a:fld>
            <a:endParaRPr lang="de-DE"/>
          </a:p>
        </p:txBody>
      </p:sp>
      <p:pic>
        <p:nvPicPr>
          <p:cNvPr id="8" name="Grafik 7" descr="Ein Bild, das Text, Screenshot, Design enthält.&#10;&#10;Automatisch generierte Beschreibung">
            <a:extLst>
              <a:ext uri="{FF2B5EF4-FFF2-40B4-BE49-F238E27FC236}">
                <a16:creationId xmlns:a16="http://schemas.microsoft.com/office/drawing/2014/main" id="{C27ED54B-F53B-E086-35D2-0A127C70970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6482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>
            <a:extLst>
              <a:ext uri="{FF2B5EF4-FFF2-40B4-BE49-F238E27FC236}">
                <a16:creationId xmlns:a16="http://schemas.microsoft.com/office/drawing/2014/main" id="{A68AB222-F6B2-3A4A-A237-31A64B30E9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34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7E98B-9EDD-8306-C53A-F8A73A079B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87321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Julius Höhne</dc:creator>
  <cp:lastModifiedBy>Rafael Colecha Minguez</cp:lastModifiedBy>
  <cp:revision>12</cp:revision>
  <dcterms:created xsi:type="dcterms:W3CDTF">2023-11-13T09:34:38Z</dcterms:created>
  <dcterms:modified xsi:type="dcterms:W3CDTF">2024-12-04T09:49:19Z</dcterms:modified>
</cp:coreProperties>
</file>